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712" y="3133725"/>
            <a:ext cx="53625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1340768"/>
            <a:ext cx="11658600" cy="5338142"/>
            <a:chOff x="266700" y="1340768"/>
            <a:chExt cx="11658600" cy="53381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340768"/>
              <a:ext cx="11572875" cy="3457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6700" y="4869160"/>
              <a:ext cx="11658600" cy="18097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323376" y="4295540"/>
            <a:ext cx="7920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423592" y="4191665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333047" y="4295540"/>
            <a:ext cx="7920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990646" y="4295540"/>
            <a:ext cx="7920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090862" y="4191665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000317" y="4295540"/>
            <a:ext cx="7920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941272" y="5487902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548630" y="5487902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286618" y="5487902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112094" y="6120948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377808" y="6120948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135891" y="6120948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72816"/>
            <a:ext cx="11591925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99688" y="2440984"/>
            <a:ext cx="7920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99688" y="2963498"/>
            <a:ext cx="7920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7648" y="4882048"/>
            <a:ext cx="116205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2816"/>
            <a:ext cx="11572875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2420888"/>
            <a:ext cx="158417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85336" y="4959546"/>
            <a:ext cx="28803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81679" y="4959546"/>
            <a:ext cx="28803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253574" y="4959546"/>
            <a:ext cx="28803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670013" y="4959546"/>
            <a:ext cx="28803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52637"/>
            <a:ext cx="11601450" cy="2752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4005064"/>
            <a:ext cx="748883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417511"/>
            <a:ext cx="748883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2026-01-16T00:40:28Z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